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Comfortaa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bold.fntdata"/><Relationship Id="rId25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Oswald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fd20e686_7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fd20e68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44fd20e686_7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4fd20e686_7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4fd20e686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44fd20e686_7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fd20e686_1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fd20e68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44fd20e686_1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4fd20e686_14_10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4fd20e686_14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44fd20e686_14_10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4fd20e686_7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4fd20e686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44fd20e686_7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fd20e686_14_19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fd20e686_14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44fd20e686_14_19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fd20e686_14_2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fd20e686_14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4fd20e686_14_2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fd20e686_14_20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fd20e686_14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44fd20e686_14_20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fd20e686_14_2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fd20e686_14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4fd20e686_14_2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685797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849600" y="5976000"/>
            <a:ext cx="73440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2CC"/>
                </a:solidFill>
                <a:latin typeface="Comfortaa"/>
                <a:ea typeface="Comfortaa"/>
                <a:cs typeface="Comfortaa"/>
                <a:sym typeface="Comfortaa"/>
              </a:rPr>
              <a:t>B.S. Studios</a:t>
            </a:r>
            <a:endParaRPr sz="1800">
              <a:solidFill>
                <a:srgbClr val="FFF2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"/>
            <a:ext cx="9144000" cy="685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ctrTitle"/>
          </p:nvPr>
        </p:nvSpPr>
        <p:spPr>
          <a:xfrm>
            <a:off x="1496300" y="2120625"/>
            <a:ext cx="7772400" cy="147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0124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How to achieve our goals?</a:t>
            </a:r>
            <a:endParaRPr sz="48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>
            <a:off x="745025" y="1773725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745025" y="1773725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rot="10800000">
            <a:off x="8363325" y="27089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rot="10800000">
            <a:off x="7894425" y="31508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2120800" y="259000"/>
            <a:ext cx="7772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Architecture</a:t>
            </a:r>
            <a:endParaRPr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1460275" y="1323150"/>
            <a:ext cx="6400800" cy="451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</a:t>
            </a: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Individual game-logics configured for each map.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·Separate classes for each type of ship.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·Allows for easy addition of new locations.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·Allows for easy addition of new ship types.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1437600" y="12871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/>
          <p:cNvCxnSpPr/>
          <p:nvPr/>
        </p:nvCxnSpPr>
        <p:spPr>
          <a:xfrm>
            <a:off x="1437600" y="12871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/>
          <p:nvPr/>
        </p:nvCxnSpPr>
        <p:spPr>
          <a:xfrm rot="10800000">
            <a:off x="7883750" y="53995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 rot="10800000">
            <a:off x="7414850" y="58414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50" y="171825"/>
            <a:ext cx="8788399" cy="65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1307875" y="789750"/>
            <a:ext cx="6523500" cy="1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Game Engine: Unity3D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20" name="Google Shape;120;p19"/>
          <p:cNvCxnSpPr/>
          <p:nvPr/>
        </p:nvCxnSpPr>
        <p:spPr>
          <a:xfrm>
            <a:off x="1285200" y="7537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1285200" y="7537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7807550" y="40279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/>
          <p:nvPr/>
        </p:nvCxnSpPr>
        <p:spPr>
          <a:xfrm rot="10800000">
            <a:off x="7338650" y="44698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475" y="1134000"/>
            <a:ext cx="2516874" cy="91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1307875" y="2827950"/>
            <a:ext cx="6523500" cy="160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Art Assets: Public domain 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9"/>
          <p:cNvSpPr txBox="1"/>
          <p:nvPr>
            <p:ph idx="4294967295" type="body"/>
          </p:nvPr>
        </p:nvSpPr>
        <p:spPr>
          <a:xfrm>
            <a:off x="-262825" y="282795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494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494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marR="0" rtl="0" algn="l">
              <a:lnSpc>
                <a:spcPct val="90000"/>
              </a:lnSpc>
              <a:spcBef>
                <a:spcPts val="592"/>
              </a:spcBef>
              <a:spcAft>
                <a:spcPts val="1600"/>
              </a:spcAft>
              <a:buNone/>
            </a:pPr>
            <a:r>
              <a:t/>
            </a:r>
            <a:endParaRPr b="0" i="0" sz="2960" u="none" cap="none" strike="noStrike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20952" l="12806" r="34492" t="37932"/>
          <a:stretch/>
        </p:blipFill>
        <p:spPr>
          <a:xfrm>
            <a:off x="4242364" y="4150543"/>
            <a:ext cx="2083714" cy="9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5">
            <a:alphaModFix/>
          </a:blip>
          <a:srcRect b="16989" l="17115" r="31130" t="39558"/>
          <a:stretch/>
        </p:blipFill>
        <p:spPr>
          <a:xfrm>
            <a:off x="5942175" y="4706450"/>
            <a:ext cx="2516875" cy="120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6">
            <a:alphaModFix/>
          </a:blip>
          <a:srcRect b="8077" l="32442" r="11632" t="33477"/>
          <a:stretch/>
        </p:blipFill>
        <p:spPr>
          <a:xfrm>
            <a:off x="5900925" y="2925475"/>
            <a:ext cx="2627376" cy="154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ctrTitle"/>
          </p:nvPr>
        </p:nvSpPr>
        <p:spPr>
          <a:xfrm>
            <a:off x="3700125" y="2174150"/>
            <a:ext cx="7772400" cy="147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0124D"/>
                </a:solidFill>
                <a:highlight>
                  <a:srgbClr val="FFFFFF"/>
                </a:highlight>
                <a:latin typeface="Oswald"/>
                <a:ea typeface="Oswald"/>
                <a:cs typeface="Oswald"/>
                <a:sym typeface="Oswald"/>
              </a:rPr>
              <a:t>Risk</a:t>
            </a:r>
            <a:endParaRPr sz="7200">
              <a:solidFill>
                <a:srgbClr val="20124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2192825" y="1773725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2192825" y="1773725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 rot="10800000">
            <a:off x="6763125" y="35471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/>
          <p:nvPr/>
        </p:nvCxnSpPr>
        <p:spPr>
          <a:xfrm rot="10800000">
            <a:off x="6294225" y="39890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7706650" y="5210000"/>
            <a:ext cx="298800" cy="2988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1"/>
          <p:cNvCxnSpPr/>
          <p:nvPr/>
        </p:nvCxnSpPr>
        <p:spPr>
          <a:xfrm>
            <a:off x="7872050" y="5300800"/>
            <a:ext cx="0" cy="4782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 rot="10800000">
            <a:off x="6422800" y="5763975"/>
            <a:ext cx="1434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rot="10800000">
            <a:off x="6049675" y="923275"/>
            <a:ext cx="0" cy="4782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6064625" y="938300"/>
            <a:ext cx="1434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1"/>
          <p:cNvSpPr/>
          <p:nvPr/>
        </p:nvSpPr>
        <p:spPr>
          <a:xfrm>
            <a:off x="1386550" y="3836900"/>
            <a:ext cx="399600" cy="3996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 rot="10800000">
            <a:off x="1565825" y="3612900"/>
            <a:ext cx="0" cy="9561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1"/>
          <p:cNvSpPr/>
          <p:nvPr/>
        </p:nvSpPr>
        <p:spPr>
          <a:xfrm>
            <a:off x="7446050" y="873550"/>
            <a:ext cx="254100" cy="240900"/>
          </a:xfrm>
          <a:prstGeom prst="ellipse">
            <a:avLst/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00" y="1020425"/>
            <a:ext cx="1938275" cy="10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ctrTitle"/>
          </p:nvPr>
        </p:nvSpPr>
        <p:spPr>
          <a:xfrm>
            <a:off x="4095475" y="79725"/>
            <a:ext cx="7772400" cy="14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696775" y="1323150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·AI balancing can be difficult because of rules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>
            <a:off x="370800" y="6775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370800" y="6775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 rot="10800000">
            <a:off x="8721950" y="600915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1"/>
          <p:cNvCxnSpPr/>
          <p:nvPr/>
        </p:nvCxnSpPr>
        <p:spPr>
          <a:xfrm rot="10800000">
            <a:off x="8253050" y="64510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925" y="4330600"/>
            <a:ext cx="2757242" cy="1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125" y="2829594"/>
            <a:ext cx="2311524" cy="11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>
            <p:ph idx="1" type="subTitle"/>
          </p:nvPr>
        </p:nvSpPr>
        <p:spPr>
          <a:xfrm>
            <a:off x="2114275" y="3037788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  </a:t>
            </a: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·Aesthetics &amp; assets are strictly from public domain</a:t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000"/>
              <a:buFont typeface="Oswald"/>
              <a:buChar char="●"/>
            </a:pP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839700" y="4752438"/>
            <a:ext cx="6400800" cy="11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  <a:t>Multiplayer versus mode networking</a:t>
            </a:r>
            <a:br>
              <a:rPr lang="en-US" sz="3000">
                <a:solidFill>
                  <a:srgbClr val="783F04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3000">
              <a:solidFill>
                <a:srgbClr val="783F0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4" name="Google Shape;164;p21"/>
          <p:cNvCxnSpPr/>
          <p:nvPr/>
        </p:nvCxnSpPr>
        <p:spPr>
          <a:xfrm>
            <a:off x="2986750" y="4270200"/>
            <a:ext cx="0" cy="29880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1"/>
          <p:cNvCxnSpPr/>
          <p:nvPr/>
        </p:nvCxnSpPr>
        <p:spPr>
          <a:xfrm rot="10800000">
            <a:off x="1582375" y="4554075"/>
            <a:ext cx="1419300" cy="0"/>
          </a:xfrm>
          <a:prstGeom prst="straightConnector1">
            <a:avLst/>
          </a:prstGeom>
          <a:noFill/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0124D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2"/>
          <p:cNvCxnSpPr/>
          <p:nvPr/>
        </p:nvCxnSpPr>
        <p:spPr>
          <a:xfrm>
            <a:off x="1742400" y="1439500"/>
            <a:ext cx="0" cy="44190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2"/>
          <p:cNvCxnSpPr/>
          <p:nvPr/>
        </p:nvCxnSpPr>
        <p:spPr>
          <a:xfrm>
            <a:off x="1742400" y="143950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2"/>
          <p:cNvCxnSpPr/>
          <p:nvPr/>
        </p:nvCxnSpPr>
        <p:spPr>
          <a:xfrm rot="10800000">
            <a:off x="7033850" y="5079450"/>
            <a:ext cx="468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/>
          <p:cNvCxnSpPr/>
          <p:nvPr/>
        </p:nvCxnSpPr>
        <p:spPr>
          <a:xfrm rot="10800000">
            <a:off x="7510925" y="4576575"/>
            <a:ext cx="0" cy="507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2"/>
          <p:cNvSpPr txBox="1"/>
          <p:nvPr/>
        </p:nvSpPr>
        <p:spPr>
          <a:xfrm>
            <a:off x="3125725" y="2262400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0124D"/>
                </a:solidFill>
              </a:rPr>
              <a:t>Q&amp;</a:t>
            </a:r>
            <a:r>
              <a:rPr lang="en-US" sz="9600">
                <a:solidFill>
                  <a:srgbClr val="20124D"/>
                </a:solidFill>
              </a:rPr>
              <a:t>A</a:t>
            </a:r>
            <a:endParaRPr sz="9600"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